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6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85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3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434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54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41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18801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42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445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79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1677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5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662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6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2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94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624E40-A5E7-4A79-B2B6-CD5632C827EB}" type="datetimeFigureOut">
              <a:rPr lang="en-US" smtClean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A07C81B-612B-48EC-8F22-B48423D7D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8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E3D2C-FCB0-4455-A0C6-26D0152D7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2353732"/>
            <a:ext cx="9601196" cy="1303867"/>
          </a:xfrm>
        </p:spPr>
        <p:txBody>
          <a:bodyPr>
            <a:normAutofit/>
          </a:bodyPr>
          <a:lstStyle/>
          <a:p>
            <a:r>
              <a:rPr lang="fa-IR" sz="3200" dirty="0">
                <a:cs typeface="B Titr" panose="00000700000000000000" pitchFamily="2" charset="-78"/>
              </a:rPr>
              <a:t>طرح دهان و دندان عاری از پوسیدگی پایه ششم و هفتم </a:t>
            </a:r>
            <a:endParaRPr lang="en-US" sz="32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4190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F58972-774A-4383-BA2D-659CA3FEDB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28" y="0"/>
            <a:ext cx="8888819" cy="7666073"/>
          </a:xfrm>
        </p:spPr>
      </p:pic>
    </p:spTree>
    <p:extLst>
      <p:ext uri="{BB962C8B-B14F-4D97-AF65-F5344CB8AC3E}">
        <p14:creationId xmlns:p14="http://schemas.microsoft.com/office/powerpoint/2010/main" val="2977129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6E9B2D1-AA16-4620-AE10-2796B74B65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693" y="-733647"/>
            <a:ext cx="7719237" cy="8420987"/>
          </a:xfrm>
        </p:spPr>
      </p:pic>
    </p:spTree>
    <p:extLst>
      <p:ext uri="{BB962C8B-B14F-4D97-AF65-F5344CB8AC3E}">
        <p14:creationId xmlns:p14="http://schemas.microsoft.com/office/powerpoint/2010/main" val="1091213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6314F3-6B0D-424D-A2DE-4195D2705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65" y="-318977"/>
            <a:ext cx="9356651" cy="8144539"/>
          </a:xfrm>
        </p:spPr>
      </p:pic>
    </p:spTree>
    <p:extLst>
      <p:ext uri="{BB962C8B-B14F-4D97-AF65-F5344CB8AC3E}">
        <p14:creationId xmlns:p14="http://schemas.microsoft.com/office/powerpoint/2010/main" val="3812723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AFEDA8-8BEF-4F27-9947-1C01ABF3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553" y="-350875"/>
            <a:ext cx="8080745" cy="8218967"/>
          </a:xfrm>
        </p:spPr>
      </p:pic>
    </p:spTree>
    <p:extLst>
      <p:ext uri="{BB962C8B-B14F-4D97-AF65-F5344CB8AC3E}">
        <p14:creationId xmlns:p14="http://schemas.microsoft.com/office/powerpoint/2010/main" val="12124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3D9C859-3FA8-4E88-8807-830FAFB248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98" y="0"/>
            <a:ext cx="11249245" cy="6858000"/>
          </a:xfrm>
        </p:spPr>
      </p:pic>
    </p:spTree>
    <p:extLst>
      <p:ext uri="{BB962C8B-B14F-4D97-AF65-F5344CB8AC3E}">
        <p14:creationId xmlns:p14="http://schemas.microsoft.com/office/powerpoint/2010/main" val="3146892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F92C06-9782-4D70-9630-6AD84DB00F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2" y="0"/>
            <a:ext cx="10664455" cy="6857999"/>
          </a:xfrm>
        </p:spPr>
      </p:pic>
    </p:spTree>
    <p:extLst>
      <p:ext uri="{BB962C8B-B14F-4D97-AF65-F5344CB8AC3E}">
        <p14:creationId xmlns:p14="http://schemas.microsoft.com/office/powerpoint/2010/main" val="880338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E443298-EC07-4AC1-BD58-A243ADF8E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77" y="0"/>
            <a:ext cx="10653824" cy="7028121"/>
          </a:xfrm>
        </p:spPr>
      </p:pic>
    </p:spTree>
    <p:extLst>
      <p:ext uri="{BB962C8B-B14F-4D97-AF65-F5344CB8AC3E}">
        <p14:creationId xmlns:p14="http://schemas.microsoft.com/office/powerpoint/2010/main" val="756543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6A7CED6-7133-4867-8D66-BBB1335DF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270" t="13022" r="31469" b="4186"/>
          <a:stretch/>
        </p:blipFill>
        <p:spPr>
          <a:xfrm>
            <a:off x="2317898" y="0"/>
            <a:ext cx="7421525" cy="6857999"/>
          </a:xfrm>
        </p:spPr>
      </p:pic>
    </p:spTree>
    <p:extLst>
      <p:ext uri="{BB962C8B-B14F-4D97-AF65-F5344CB8AC3E}">
        <p14:creationId xmlns:p14="http://schemas.microsoft.com/office/powerpoint/2010/main" val="3373211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B94BB2-F9F9-49B8-A959-CAACFF4AF1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3365" t="13030" r="31650" b="4081"/>
          <a:stretch/>
        </p:blipFill>
        <p:spPr>
          <a:xfrm>
            <a:off x="2349795" y="0"/>
            <a:ext cx="7400261" cy="6858000"/>
          </a:xfrm>
        </p:spPr>
      </p:pic>
    </p:spTree>
    <p:extLst>
      <p:ext uri="{BB962C8B-B14F-4D97-AF65-F5344CB8AC3E}">
        <p14:creationId xmlns:p14="http://schemas.microsoft.com/office/powerpoint/2010/main" val="4045410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7E376E-DDF7-4E06-B196-23F18F50DE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73" t="12559" r="26251" b="5736"/>
          <a:stretch/>
        </p:blipFill>
        <p:spPr>
          <a:xfrm>
            <a:off x="2126511" y="0"/>
            <a:ext cx="7836195" cy="6858000"/>
          </a:xfrm>
        </p:spPr>
      </p:pic>
    </p:spTree>
    <p:extLst>
      <p:ext uri="{BB962C8B-B14F-4D97-AF65-F5344CB8AC3E}">
        <p14:creationId xmlns:p14="http://schemas.microsoft.com/office/powerpoint/2010/main" val="2052909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81C197D-2D10-4F93-9507-2333FDD51360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005153"/>
              </p:ext>
            </p:extLst>
          </p:nvPr>
        </p:nvGraphicFramePr>
        <p:xfrm>
          <a:off x="935665" y="0"/>
          <a:ext cx="9983972" cy="70493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647176" imgH="7410826" progId="Word.Document.12">
                  <p:embed/>
                </p:oleObj>
              </mc:Choice>
              <mc:Fallback>
                <p:oleObj name="Document" r:id="rId2" imgW="6647176" imgH="74108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35665" y="0"/>
                        <a:ext cx="9983972" cy="70493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51412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E92528-2DDB-4481-B426-6AFFF543B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1" y="-138223"/>
            <a:ext cx="7304568" cy="7825563"/>
          </a:xfrm>
        </p:spPr>
      </p:pic>
    </p:spTree>
    <p:extLst>
      <p:ext uri="{BB962C8B-B14F-4D97-AF65-F5344CB8AC3E}">
        <p14:creationId xmlns:p14="http://schemas.microsoft.com/office/powerpoint/2010/main" val="271418577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167</TotalTime>
  <Words>11</Words>
  <Application>Microsoft Office PowerPoint</Application>
  <PresentationFormat>Widescreen</PresentationFormat>
  <Paragraphs>1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Organic</vt:lpstr>
      <vt:lpstr>Document</vt:lpstr>
      <vt:lpstr>طرح دهان و دندان عاری از پوسیدگی پایه ششم و هفتم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وبینار آموزشی دستورالعملهای مرتبط با طرح تحول سلامت دهان و دندان</dc:title>
  <dc:creator>فاطمه فروغی فر</dc:creator>
  <cp:lastModifiedBy>فاطمه فروغی فر</cp:lastModifiedBy>
  <cp:revision>17</cp:revision>
  <dcterms:created xsi:type="dcterms:W3CDTF">2022-01-16T05:53:13Z</dcterms:created>
  <dcterms:modified xsi:type="dcterms:W3CDTF">2022-01-19T06:50:12Z</dcterms:modified>
</cp:coreProperties>
</file>